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3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0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1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2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0FA4-8140-4982-9478-9F5600F5DD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536" y="84967"/>
            <a:ext cx="9445924" cy="82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3026" y="33858"/>
            <a:ext cx="8936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Standard:</a:t>
            </a:r>
            <a:br>
              <a:rPr lang="en-US" b="1" dirty="0" smtClean="0"/>
            </a:br>
            <a:r>
              <a:rPr lang="en-US" b="1" dirty="0" smtClean="0"/>
              <a:t>9.3.12.BM.1: </a:t>
            </a:r>
            <a:r>
              <a:rPr lang="en-US" b="1" dirty="0"/>
              <a:t>Utilize mathematical concepts, skills and problem solving to obtain necessary information </a:t>
            </a:r>
            <a:r>
              <a:rPr lang="en-US" b="1" dirty="0" smtClean="0"/>
              <a:t>for decision‐making </a:t>
            </a:r>
            <a:r>
              <a:rPr lang="en-US" b="1" dirty="0"/>
              <a:t>in business.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2694" y="1457215"/>
            <a:ext cx="4183811" cy="16648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7275" y="1457215"/>
            <a:ext cx="2286000" cy="16648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34045" y="1457215"/>
            <a:ext cx="2725947" cy="1664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9536" y="3497991"/>
            <a:ext cx="3213339" cy="19409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8138" y="3497991"/>
            <a:ext cx="1984076" cy="19409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05909" y="3484421"/>
            <a:ext cx="3554083" cy="19409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2694" y="5787673"/>
            <a:ext cx="4502989" cy="10013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87992" y="5787673"/>
            <a:ext cx="4757468" cy="1009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812876" y="5322497"/>
            <a:ext cx="280358" cy="4651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772400" y="5438282"/>
            <a:ext cx="362309" cy="3493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9509" y="1496446"/>
            <a:ext cx="364897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Nouns and </a:t>
            </a:r>
            <a:r>
              <a:rPr lang="en-US" b="1" dirty="0" smtClean="0"/>
              <a:t>Adjectives</a:t>
            </a:r>
            <a:br>
              <a:rPr lang="en-US" b="1" dirty="0" smtClean="0"/>
            </a:br>
            <a:r>
              <a:rPr lang="en-US" sz="1100" b="1" dirty="0" smtClean="0"/>
              <a:t>(What do students </a:t>
            </a:r>
            <a:r>
              <a:rPr lang="en-US" sz="1100" b="1" dirty="0" smtClean="0"/>
              <a:t>need to </a:t>
            </a:r>
            <a:r>
              <a:rPr lang="en-US" sz="1100" b="1" dirty="0"/>
              <a:t>k</a:t>
            </a:r>
            <a:r>
              <a:rPr lang="en-US" sz="1100" b="1" dirty="0" smtClean="0"/>
              <a:t>now)</a:t>
            </a:r>
            <a:endParaRPr lang="en-US" sz="1100" b="1" dirty="0" smtClean="0"/>
          </a:p>
          <a:p>
            <a:r>
              <a:rPr lang="en-US" sz="1600" dirty="0" smtClean="0"/>
              <a:t>Concepts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Skills</a:t>
            </a:r>
            <a:br>
              <a:rPr lang="en-US" sz="1600" dirty="0" smtClean="0"/>
            </a:br>
            <a:r>
              <a:rPr lang="en-US" sz="1600" dirty="0" smtClean="0"/>
              <a:t>Information</a:t>
            </a:r>
            <a:br>
              <a:rPr lang="en-US" sz="1600" dirty="0" smtClean="0"/>
            </a:br>
            <a:r>
              <a:rPr lang="en-US" sz="1600" dirty="0" smtClean="0"/>
              <a:t>Business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25683" y="1503403"/>
            <a:ext cx="18891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Verbs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000" b="1" dirty="0"/>
              <a:t>(</a:t>
            </a:r>
            <a:r>
              <a:rPr lang="en-US" sz="1000" b="1" dirty="0" smtClean="0"/>
              <a:t>What will the students have to do)</a:t>
            </a:r>
            <a:endParaRPr lang="en-US" sz="1000" b="1" dirty="0"/>
          </a:p>
          <a:p>
            <a:r>
              <a:rPr lang="en-US" sz="1600" dirty="0" smtClean="0"/>
              <a:t>Utilize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Obtain</a:t>
            </a:r>
            <a:br>
              <a:rPr lang="en-US" sz="1600" dirty="0" smtClean="0"/>
            </a:br>
            <a:r>
              <a:rPr lang="en-US" sz="1600" dirty="0" smtClean="0"/>
              <a:t>Problem Solving</a:t>
            </a:r>
            <a:br>
              <a:rPr lang="en-US" sz="1600" dirty="0" smtClean="0"/>
            </a:br>
            <a:r>
              <a:rPr lang="en-US" sz="1600" dirty="0" smtClean="0"/>
              <a:t>decision-making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332453" y="1503403"/>
            <a:ext cx="2320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Bloom’s Level</a:t>
            </a:r>
          </a:p>
          <a:p>
            <a:endParaRPr lang="en-US" b="1" dirty="0"/>
          </a:p>
          <a:p>
            <a:r>
              <a:rPr lang="en-US" dirty="0" smtClean="0"/>
              <a:t>___ Remember</a:t>
            </a:r>
            <a:br>
              <a:rPr lang="en-US" dirty="0" smtClean="0"/>
            </a:br>
            <a:r>
              <a:rPr lang="en-US" dirty="0" smtClean="0"/>
              <a:t>_</a:t>
            </a:r>
            <a:r>
              <a:rPr lang="en-US" u="sng" dirty="0" smtClean="0"/>
              <a:t>X</a:t>
            </a:r>
            <a:r>
              <a:rPr lang="en-US" dirty="0" smtClean="0"/>
              <a:t>_ Apply/Analyze</a:t>
            </a:r>
            <a:br>
              <a:rPr lang="en-US" dirty="0" smtClean="0"/>
            </a:br>
            <a:r>
              <a:rPr lang="en-US" dirty="0" smtClean="0"/>
              <a:t>___ Evaluate/Create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9509" y="3561409"/>
            <a:ext cx="2794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Understandings</a:t>
            </a:r>
          </a:p>
          <a:p>
            <a:r>
              <a:rPr lang="en-US" dirty="0" smtClean="0"/>
              <a:t>Business decisions can be informed by many factors.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make an informed Business decision.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36925" y="3510496"/>
            <a:ext cx="16713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Knowledge</a:t>
            </a:r>
          </a:p>
          <a:p>
            <a:r>
              <a:rPr lang="en-US" dirty="0" smtClean="0"/>
              <a:t>Decision-making in business can be informed by mathematical concepts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97845" y="3497339"/>
            <a:ext cx="28898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Skills</a:t>
            </a:r>
          </a:p>
          <a:p>
            <a:r>
              <a:rPr lang="en-US" dirty="0" smtClean="0"/>
              <a:t>Problem-solving to identify potential problems if certain decisions are made.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Using Math to inform Business decisions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0922" y="5848858"/>
            <a:ext cx="432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Essential Questions</a:t>
            </a:r>
          </a:p>
          <a:p>
            <a:r>
              <a:rPr lang="en-US" smtClean="0"/>
              <a:t>How are business decisions made?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06606" y="5688166"/>
            <a:ext cx="4382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</a:t>
            </a:r>
          </a:p>
          <a:p>
            <a:r>
              <a:rPr lang="en-US" dirty="0" smtClean="0"/>
              <a:t>Apply problem-solving, math concepts, and other skills to decision-making</a:t>
            </a:r>
          </a:p>
          <a:p>
            <a:r>
              <a:rPr lang="en-US" dirty="0" smtClean="0"/>
              <a:t>Make informed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Carmelita Graham</dc:creator>
  <cp:lastModifiedBy>Carmelita Graham</cp:lastModifiedBy>
  <cp:revision>10</cp:revision>
  <dcterms:created xsi:type="dcterms:W3CDTF">2015-08-28T02:14:48Z</dcterms:created>
  <dcterms:modified xsi:type="dcterms:W3CDTF">2015-10-07T23:42:59Z</dcterms:modified>
</cp:coreProperties>
</file>